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41"/>
  </p:notesMasterIdLst>
  <p:sldIdLst>
    <p:sldId id="257" r:id="rId5"/>
    <p:sldId id="276" r:id="rId6"/>
    <p:sldId id="275" r:id="rId7"/>
    <p:sldId id="285" r:id="rId8"/>
    <p:sldId id="259" r:id="rId9"/>
    <p:sldId id="260" r:id="rId10"/>
    <p:sldId id="261" r:id="rId11"/>
    <p:sldId id="262" r:id="rId12"/>
    <p:sldId id="266" r:id="rId13"/>
    <p:sldId id="291" r:id="rId14"/>
    <p:sldId id="263" r:id="rId15"/>
    <p:sldId id="264" r:id="rId16"/>
    <p:sldId id="265" r:id="rId17"/>
    <p:sldId id="306" r:id="rId18"/>
    <p:sldId id="298" r:id="rId19"/>
    <p:sldId id="294" r:id="rId20"/>
    <p:sldId id="286" r:id="rId21"/>
    <p:sldId id="296" r:id="rId22"/>
    <p:sldId id="297" r:id="rId23"/>
    <p:sldId id="280" r:id="rId24"/>
    <p:sldId id="287" r:id="rId25"/>
    <p:sldId id="292" r:id="rId26"/>
    <p:sldId id="299" r:id="rId27"/>
    <p:sldId id="303" r:id="rId28"/>
    <p:sldId id="300" r:id="rId29"/>
    <p:sldId id="295" r:id="rId30"/>
    <p:sldId id="304" r:id="rId31"/>
    <p:sldId id="302" r:id="rId32"/>
    <p:sldId id="268" r:id="rId33"/>
    <p:sldId id="282" r:id="rId34"/>
    <p:sldId id="269" r:id="rId35"/>
    <p:sldId id="288" r:id="rId36"/>
    <p:sldId id="305" r:id="rId37"/>
    <p:sldId id="272" r:id="rId38"/>
    <p:sldId id="273" r:id="rId39"/>
    <p:sldId id="274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195FE8A-1D6F-0E4E-96B2-EC4E8D4BA2CC}">
          <p14:sldIdLst>
            <p14:sldId id="257"/>
            <p14:sldId id="276"/>
            <p14:sldId id="275"/>
            <p14:sldId id="285"/>
            <p14:sldId id="259"/>
            <p14:sldId id="260"/>
            <p14:sldId id="261"/>
            <p14:sldId id="262"/>
            <p14:sldId id="266"/>
            <p14:sldId id="291"/>
            <p14:sldId id="263"/>
            <p14:sldId id="264"/>
            <p14:sldId id="265"/>
            <p14:sldId id="306"/>
            <p14:sldId id="298"/>
            <p14:sldId id="294"/>
            <p14:sldId id="286"/>
            <p14:sldId id="296"/>
            <p14:sldId id="297"/>
            <p14:sldId id="280"/>
            <p14:sldId id="287"/>
            <p14:sldId id="292"/>
            <p14:sldId id="299"/>
            <p14:sldId id="303"/>
            <p14:sldId id="300"/>
            <p14:sldId id="295"/>
            <p14:sldId id="304"/>
            <p14:sldId id="302"/>
            <p14:sldId id="268"/>
            <p14:sldId id="282"/>
            <p14:sldId id="269"/>
            <p14:sldId id="288"/>
            <p14:sldId id="305"/>
            <p14:sldId id="272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488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8594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/>
              <a:t>No required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use only the three colors for the content.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945200" y="468082"/>
            <a:ext cx="6589200" cy="9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42415" y="1600200"/>
            <a:ext cx="6591900" cy="28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8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lvl="1" indent="-1841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6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lvl="2" indent="-1397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4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lvl="3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lvl="4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lvl="5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lvl="6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lvl="7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lvl="8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7772400" y="4601316"/>
            <a:ext cx="766500" cy="2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1942415" y="4601856"/>
            <a:ext cx="57165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 rot="10800000" flipH="1">
            <a:off x="57" y="533399"/>
            <a:ext cx="1358400" cy="381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328"/>
                </a:moveTo>
                <a:lnTo>
                  <a:pt x="99772" y="2256"/>
                </a:lnTo>
                <a:cubicBezTo>
                  <a:pt x="99635" y="1884"/>
                  <a:pt x="99468" y="1500"/>
                  <a:pt x="99332" y="1128"/>
                </a:cubicBezTo>
                <a:cubicBezTo>
                  <a:pt x="98922" y="0"/>
                  <a:pt x="98497" y="0"/>
                  <a:pt x="98072" y="0"/>
                </a:cubicBezTo>
                <a:lnTo>
                  <a:pt x="90060" y="0"/>
                </a:lnTo>
                <a:lnTo>
                  <a:pt x="0" y="744"/>
                </a:lnTo>
                <a:lnTo>
                  <a:pt x="0" y="120000"/>
                </a:lnTo>
                <a:lnTo>
                  <a:pt x="90060" y="119424"/>
                </a:lnTo>
                <a:lnTo>
                  <a:pt x="98072" y="119424"/>
                </a:lnTo>
                <a:cubicBezTo>
                  <a:pt x="98497" y="119424"/>
                  <a:pt x="98922" y="118308"/>
                  <a:pt x="99332" y="118308"/>
                </a:cubicBezTo>
                <a:cubicBezTo>
                  <a:pt x="99332" y="117168"/>
                  <a:pt x="99772" y="117168"/>
                  <a:pt x="99772" y="117168"/>
                </a:cubicBezTo>
                <a:lnTo>
                  <a:pt x="120000" y="63096"/>
                </a:lnTo>
                <a:cubicBezTo>
                  <a:pt x="120834" y="60840"/>
                  <a:pt x="120834" y="58596"/>
                  <a:pt x="120000" y="563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511227" y="590837"/>
            <a:ext cx="5849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2000" b="0" i="0" u="none" strike="noStrike" cap="non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2000" b="0" i="0" u="none" strike="noStrike" cap="none">
              <a:solidFill>
                <a:srgbClr val="FE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jp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hyperlink" Target="https://github.com/wwcodemanila/WWCodeManila-iOS" TargetMode="External"/><Relationship Id="rId3" Type="http://schemas.openxmlformats.org/officeDocument/2006/relationships/hyperlink" Target="https://gitlab.com/wwcodemanila/WWCodeManila-iO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hyperlink" Target="http://bit.ly/wwcodemanil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402708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Pagtitipon</a:t>
            </a:r>
            <a:r>
              <a:rPr lang="en-US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pag-aaral</a:t>
            </a:r>
            <a:r>
              <a:rPr lang="en-US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1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#Swift</a:t>
            </a: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1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WWCodePagdiriwang</a:t>
            </a:r>
            <a:r>
              <a:rPr lang="en-US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🇵🇭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Mga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Patakaran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8252"/>
            <a:ext cx="8229600" cy="3725700"/>
          </a:xfrm>
        </p:spPr>
        <p:txBody>
          <a:bodyPr/>
          <a:lstStyle/>
          <a:p>
            <a:pPr marL="457200" indent="-457200">
              <a:buClr>
                <a:srgbClr val="535353"/>
              </a:buClr>
              <a:buSzPct val="100000"/>
              <a:buFontTx/>
              <a:buChar char="-"/>
            </a:pP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Magsalita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wikang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Pilipino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pagtitipon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ito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(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Nakatuon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patakaran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ito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akin,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pero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pwede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rin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kayong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sumama</a:t>
            </a:r>
            <a:r>
              <a:rPr lang="en-US" sz="27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457200" indent="-457200">
              <a:buClr>
                <a:srgbClr val="535353"/>
              </a:buClr>
              <a:buSzPct val="100000"/>
              <a:buFontTx/>
              <a:buChar char="-"/>
            </a:pP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Syempre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di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kasama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dito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salita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wikang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Ingles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walang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katumbas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salita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Pilipino</a:t>
            </a:r>
          </a:p>
          <a:p>
            <a:pPr marL="457200" indent="-457200">
              <a:buClr>
                <a:srgbClr val="535353"/>
              </a:buClr>
              <a:buSzPct val="100000"/>
              <a:buFontTx/>
              <a:buChar char="-"/>
            </a:pP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May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salita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ako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paksa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ngayon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di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ko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muna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isasalin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wikang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Pilipino (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makikita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ninyo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rin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kung </a:t>
            </a:r>
            <a:r>
              <a:rPr lang="en-US" sz="27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bakit</a:t>
            </a:r>
            <a:r>
              <a:rPr lang="en-US" sz="27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  <a:endParaRPr lang="en-US" sz="27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9644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Pagpapakilala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mga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Bagong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Miyembro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1662" r="1035" b="219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545462" y="3478704"/>
            <a:ext cx="6097997" cy="1200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Ako</a:t>
            </a:r>
            <a:r>
              <a:rPr lang="en-US" sz="2400" dirty="0" smtClean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&lt;</a:t>
            </a:r>
            <a:r>
              <a:rPr lang="en-US" sz="2400" dirty="0" err="1" smtClean="0"/>
              <a:t>pangalan</a:t>
            </a:r>
            <a:r>
              <a:rPr lang="en-US" sz="2400" dirty="0" smtClean="0"/>
              <a:t>&gt;</a:t>
            </a:r>
          </a:p>
          <a:p>
            <a:pPr algn="ctr"/>
            <a:r>
              <a:rPr lang="en-US" sz="2400" dirty="0" smtClean="0"/>
              <a:t>&lt;</a:t>
            </a:r>
            <a:r>
              <a:rPr lang="en-US" sz="2400" dirty="0" err="1" smtClean="0"/>
              <a:t>trabaho</a:t>
            </a:r>
            <a:r>
              <a:rPr lang="en-US" sz="2400" dirty="0" smtClean="0"/>
              <a:t>&gt;</a:t>
            </a:r>
          </a:p>
          <a:p>
            <a:pPr algn="ctr"/>
            <a:r>
              <a:rPr lang="en-US" sz="2400" dirty="0" smtClean="0"/>
              <a:t>&lt;</a:t>
            </a:r>
            <a:r>
              <a:rPr lang="en-US" sz="2400" dirty="0" err="1" smtClean="0"/>
              <a:t>bakit</a:t>
            </a:r>
            <a:r>
              <a:rPr lang="en-US" sz="2400" dirty="0" smtClean="0"/>
              <a:t> kayo </a:t>
            </a:r>
            <a:r>
              <a:rPr lang="en-US" sz="2400" dirty="0" err="1" smtClean="0"/>
              <a:t>sumali</a:t>
            </a:r>
            <a:r>
              <a:rPr lang="en-US" sz="2400" dirty="0" smtClean="0"/>
              <a:t> </a:t>
            </a:r>
            <a:r>
              <a:rPr lang="en-US" sz="2400" dirty="0" err="1" smtClean="0"/>
              <a:t>sa</a:t>
            </a:r>
            <a:r>
              <a:rPr lang="en-US" sz="2400" dirty="0" smtClean="0"/>
              <a:t> </a:t>
            </a:r>
            <a:r>
              <a:rPr lang="en-US" sz="2400" dirty="0" err="1" smtClean="0"/>
              <a:t>pagtitipon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ito</a:t>
            </a:r>
            <a:r>
              <a:rPr lang="en-US" sz="2400" dirty="0" smtClean="0"/>
              <a:t>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PAGPAPAKITANG GILAS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Pangumpisang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Gawain: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920757"/>
          </a:xfrm>
        </p:spPr>
        <p:txBody>
          <a:bodyPr/>
          <a:lstStyle/>
          <a:p>
            <a:pPr algn="just">
              <a:buClr>
                <a:srgbClr val="535353"/>
              </a:buClr>
              <a:buSzPct val="25000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https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://github.com/wwcodemanila/WWCodeManila-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iOS</a:t>
            </a: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buClr>
                <a:srgbClr val="535353"/>
              </a:buClr>
              <a:buSzPct val="25000"/>
            </a:pP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https://gitlab.com/wwcodemanila/WWCodeManila-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iOS</a:t>
            </a: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just">
              <a:buClr>
                <a:srgbClr val="535353"/>
              </a:buClr>
              <a:buSzPct val="25000"/>
              <a:buFontTx/>
              <a:buChar char="-"/>
            </a:pP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rgbClr val="535353"/>
              </a:buClr>
              <a:buSzPct val="25000"/>
            </a:pP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Pumunta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iOSActivityApps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&gt;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firstMobileApp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at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buksan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firstMobileApp.xcodeproj</a:t>
            </a:r>
            <a:endParaRPr lang="en-US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1554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Pangumpisang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Gawain: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920757"/>
          </a:xfrm>
        </p:spPr>
        <p:txBody>
          <a:bodyPr/>
          <a:lstStyle/>
          <a:p>
            <a:pPr marL="457200" indent="-457200">
              <a:buClr>
                <a:srgbClr val="535353"/>
              </a:buClr>
              <a:buSzPct val="100000"/>
              <a:buFont typeface="+mj-lt"/>
              <a:buAutoNum type="arabicPeriod"/>
            </a:pP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Gumawa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dalawang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Controllers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Storyboard</a:t>
            </a:r>
          </a:p>
          <a:p>
            <a:pPr marL="457200" indent="-457200">
              <a:buClr>
                <a:srgbClr val="535353"/>
              </a:buClr>
              <a:buSzPct val="100000"/>
              <a:buFont typeface="+mj-lt"/>
              <a:buAutoNum type="arabicPeriod"/>
            </a:pP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Maglagay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Label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may text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“Second View Controller”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una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Kulay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background ay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bughaw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</a:t>
            </a:r>
          </a:p>
          <a:p>
            <a:pPr marL="457200" indent="-457200">
              <a:buClr>
                <a:srgbClr val="535353"/>
              </a:buClr>
              <a:buSzPct val="100000"/>
              <a:buFont typeface="+mj-lt"/>
              <a:buAutoNum type="arabicPeriod"/>
            </a:pP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Manglagay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Label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may text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“Third View Controller”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pangalawa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Kulay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background ay </a:t>
            </a:r>
            <a:r>
              <a:rPr lang="en-US" sz="24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kahel</a:t>
            </a:r>
            <a:r>
              <a:rPr lang="en-US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.</a:t>
            </a: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7181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PAKSA NGAYON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7192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927968"/>
            <a:ext cx="8226300" cy="2967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UINAVIGATIONCONTROLLER AT MGA SEGUE</a:t>
            </a:r>
          </a:p>
        </p:txBody>
      </p:sp>
    </p:spTree>
    <p:extLst>
      <p:ext uri="{BB962C8B-B14F-4D97-AF65-F5344CB8AC3E}">
        <p14:creationId xmlns:p14="http://schemas.microsoft.com/office/powerpoint/2010/main" val="178336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ating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App</a:t>
            </a:r>
            <a:r>
              <a:rPr lang="en-US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920757"/>
          </a:xfrm>
        </p:spPr>
        <p:txBody>
          <a:bodyPr/>
          <a:lstStyle/>
          <a:p>
            <a:pPr algn="just">
              <a:buClr>
                <a:srgbClr val="535353"/>
              </a:buClr>
              <a:buSzPct val="25000"/>
            </a:pP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Sa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isang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opisyal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Mobile App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App Store,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nangangailangan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ito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iba’t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ibang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screens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iba’t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ibang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gawain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just">
              <a:buClr>
                <a:srgbClr val="535353"/>
              </a:buClr>
              <a:buSzPct val="25000"/>
            </a:pP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Nakikita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natin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mga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UI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ating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App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pero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paano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tayo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pupunta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mula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isang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screen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susunod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screen?</a:t>
            </a:r>
            <a:endParaRPr lang="en-US" sz="24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131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Dalawang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Solusyon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920757"/>
          </a:xfrm>
        </p:spPr>
        <p:txBody>
          <a:bodyPr/>
          <a:lstStyle/>
          <a:p>
            <a:pPr marL="457200" indent="-457200" algn="just">
              <a:buClr>
                <a:srgbClr val="535353"/>
              </a:buClr>
              <a:buSzPct val="100000"/>
              <a:buFont typeface="+mj-lt"/>
              <a:buAutoNum type="arabicPeriod"/>
            </a:pPr>
            <a:r>
              <a:rPr lang="en-US" sz="4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40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UINavigationController</a:t>
            </a:r>
            <a:endParaRPr lang="en-US" sz="4000" dirty="0" smtClean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  <a:p>
            <a:pPr marL="457200" indent="-457200" algn="just">
              <a:buClr>
                <a:srgbClr val="535353"/>
              </a:buClr>
              <a:buSzPct val="100000"/>
              <a:buFont typeface="+mj-lt"/>
              <a:buAutoNum type="arabicPeriod"/>
            </a:pPr>
            <a:r>
              <a:rPr lang="en-US" sz="4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Segues</a:t>
            </a:r>
            <a:endParaRPr lang="en-US" sz="40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2262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Attendance: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920757"/>
          </a:xfrm>
        </p:spPr>
        <p:txBody>
          <a:bodyPr/>
          <a:lstStyle/>
          <a:p>
            <a:pPr algn="ctr">
              <a:buClr>
                <a:srgbClr val="535353"/>
              </a:buClr>
              <a:buSzPct val="25000"/>
            </a:pPr>
            <a:r>
              <a:rPr lang="en-US" sz="3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http://bit.ly/wwcodemanila</a:t>
            </a:r>
            <a:endParaRPr lang="en-US" sz="36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Clr>
                <a:srgbClr val="535353"/>
              </a:buClr>
              <a:buSzPct val="25000"/>
            </a:pPr>
            <a:endParaRPr lang="en-US" sz="36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Clr>
                <a:srgbClr val="535353"/>
              </a:buClr>
              <a:buSzPct val="25000"/>
            </a:pPr>
            <a:endParaRPr lang="en-US" dirty="0">
              <a:solidFill>
                <a:srgbClr val="00B6AA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5755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1654"/>
            <a:ext cx="8229600" cy="957746"/>
          </a:xfrm>
        </p:spPr>
        <p:txBody>
          <a:bodyPr/>
          <a:lstStyle/>
          <a:p>
            <a:pPr algn="ctr"/>
            <a:r>
              <a:rPr lang="en-US" sz="36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UINAVIGATIONCONTROLLER</a:t>
            </a:r>
            <a:endParaRPr lang="en-US" sz="3600" b="1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8278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UINavigationController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kakaibang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View Controller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namamahala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nabigasyon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View Hierarchy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Pinapakita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UINavigationController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iba’t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ibang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screens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gamit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Navigation Stack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array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</a:t>
            </a: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unang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array ay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tinatawag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Root View Controller</a:t>
            </a:r>
          </a:p>
          <a:p>
            <a:pPr algn="just">
              <a:buClr>
                <a:srgbClr val="535353"/>
              </a:buClr>
              <a:buSzPct val="100000"/>
            </a:pP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pagsasalin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Apple Documentation)</a:t>
            </a:r>
            <a:endParaRPr lang="en-US" sz="2400" dirty="0">
              <a:solidFill>
                <a:schemeClr val="bg2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6854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3" y="-1626"/>
            <a:ext cx="8937339" cy="49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1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UINavigationController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Para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makapunta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papunta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kasunod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Navigation Stack,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kailangang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push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aksyon</a:t>
            </a:r>
            <a:endParaRPr lang="en-US" sz="2100" dirty="0" smtClean="0">
              <a:solidFill>
                <a:schemeClr val="bg2"/>
              </a:solidFill>
              <a:latin typeface="Montserrat"/>
              <a:ea typeface="Montserrat"/>
              <a:cs typeface="Montserrat"/>
            </a:endParaRPr>
          </a:p>
          <a:p>
            <a:pPr>
              <a:buClr>
                <a:srgbClr val="535353"/>
              </a:buClr>
              <a:buSzPct val="100000"/>
            </a:pPr>
            <a:endParaRPr lang="en-US" sz="2100" b="1" dirty="0" smtClean="0">
              <a:solidFill>
                <a:schemeClr val="bg2"/>
              </a:solidFill>
              <a:latin typeface="Courier New"/>
              <a:ea typeface="Montserrat"/>
              <a:cs typeface="Courier New"/>
            </a:endParaRPr>
          </a:p>
          <a:p>
            <a:pPr>
              <a:buClr>
                <a:srgbClr val="535353"/>
              </a:buClr>
              <a:buSzPct val="100000"/>
            </a:pPr>
            <a:endParaRPr lang="en-US" sz="2100" b="1" dirty="0" smtClean="0">
              <a:solidFill>
                <a:schemeClr val="bg2"/>
              </a:solidFill>
              <a:latin typeface="Courier New"/>
              <a:ea typeface="Montserrat"/>
              <a:cs typeface="Courier New"/>
            </a:endParaRPr>
          </a:p>
          <a:p>
            <a:pPr marL="342900" indent="-342900" algn="just">
              <a:buClr>
                <a:srgbClr val="535353"/>
              </a:buClr>
              <a:buSzPct val="100000"/>
              <a:buFontTx/>
              <a:buChar char="-"/>
            </a:pP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Para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naman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makabalik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papunta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naunang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Navigation Stack,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kailangan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b="1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pop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1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100" dirty="0" err="1" smtClean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aksyon</a:t>
            </a:r>
            <a:endParaRPr lang="en-US" sz="2100" dirty="0" smtClean="0">
              <a:solidFill>
                <a:schemeClr val="bg2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4" y="2461471"/>
            <a:ext cx="8519075" cy="195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56" y="4043630"/>
            <a:ext cx="6879115" cy="2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4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3" y="623268"/>
            <a:ext cx="8937339" cy="36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0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1654"/>
            <a:ext cx="8229600" cy="957746"/>
          </a:xfrm>
        </p:spPr>
        <p:txBody>
          <a:bodyPr/>
          <a:lstStyle/>
          <a:p>
            <a:pPr algn="ctr"/>
            <a:r>
              <a:rPr lang="en-US" sz="36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SEGUE</a:t>
            </a:r>
            <a:endParaRPr lang="en-US" sz="3600" b="1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4003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Segue?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Pinapahayag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nito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pagbabago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gitna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dalawang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Storyboard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iyong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App 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Naguumpisa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pagpintod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Button o Table Row; o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Gesture Recognizer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nag-initialize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segue.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Natatapos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gusto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mo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ipakita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screen</a:t>
            </a:r>
          </a:p>
          <a:p>
            <a:pPr>
              <a:buClr>
                <a:srgbClr val="535353"/>
              </a:buClr>
              <a:buSzPct val="100000"/>
            </a:pP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pagsasalin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Apple Documentation)</a:t>
            </a:r>
            <a:endParaRPr lang="en-US" sz="26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39492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mga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Uri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Segue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Show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Show Detail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Modal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Popover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Custom</a:t>
            </a:r>
            <a:endParaRPr lang="en-US" sz="32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37030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Alam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mo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ba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Pwede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magpasa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value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unang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pangalawang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gamit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</a:t>
            </a:r>
          </a:p>
          <a:p>
            <a:pPr marL="342900" indent="-342900">
              <a:buClr>
                <a:srgbClr val="535353"/>
              </a:buClr>
              <a:buSzPct val="100000"/>
              <a:buFontTx/>
              <a:buChar char="-"/>
            </a:pP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kailangan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mo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lang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gamitin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ay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6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sumusunod</a:t>
            </a:r>
            <a:r>
              <a:rPr lang="en-US" sz="26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:</a:t>
            </a:r>
            <a:endParaRPr lang="en-US" sz="2600" dirty="0">
              <a:solidFill>
                <a:srgbClr val="535353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4" name="Picture 3" descr="performsegu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6" y="3408563"/>
            <a:ext cx="8381784" cy="258343"/>
          </a:xfrm>
          <a:prstGeom prst="rect">
            <a:avLst/>
          </a:prstGeom>
        </p:spPr>
      </p:pic>
      <p:pic>
        <p:nvPicPr>
          <p:cNvPr id="5" name="Picture 4" descr="prepareseg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6" y="3841765"/>
            <a:ext cx="6595664" cy="27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4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Pagsasanay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Ciela Salazar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2400" dirty="0" err="1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r>
              <a:rPr lang="en-US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Developer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2400" dirty="0" err="1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Sprim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536750"/>
            <a:ext cx="2555700" cy="2555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44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Maglaro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tayo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buClr>
                <a:srgbClr val="535353"/>
              </a:buClr>
              <a:buSzPct val="25000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Magdagdag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pang Label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pangalawang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para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ipakita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pang values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mula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unang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(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halimbawa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: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edad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kasarian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uri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trabaho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lvl="0" algn="just">
              <a:buClr>
                <a:srgbClr val="535353"/>
              </a:buClr>
              <a:buSzPct val="25000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Subukang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maglagay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iba’t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may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iba’t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identifiers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iba’t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Controllers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Storyboard.</a:t>
            </a:r>
          </a:p>
          <a:p>
            <a:pPr lvl="0" algn="just">
              <a:buClr>
                <a:srgbClr val="535353"/>
              </a:buClr>
              <a:buSzPct val="25000"/>
            </a:pPr>
            <a:r>
              <a:rPr lang="en-US" sz="28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Tandaan</a:t>
            </a:r>
            <a:r>
              <a:rPr lang="en-US" sz="28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: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Pag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nagkamali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subukan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mo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lang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ulit</a:t>
            </a:r>
            <a:endParaRPr lang="en-US" sz="2800" dirty="0">
              <a:solidFill>
                <a:srgbClr val="FF0000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0530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Ipakita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Assig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natura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623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Mag-</a:t>
            </a:r>
            <a:r>
              <a:rPr lang="en-US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aral</a:t>
            </a:r>
            <a:r>
              <a:rPr lang="en-US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buClr>
                <a:srgbClr val="535353"/>
              </a:buClr>
              <a:buSzPct val="25000"/>
            </a:pP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May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pagkakataon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pupunta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isang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papunta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dalawa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o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higit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pang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gamit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iba’t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ibang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segue –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ito’y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gamit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Container View Controller</a:t>
            </a:r>
          </a:p>
          <a:p>
            <a:pPr algn="just">
              <a:buClr>
                <a:srgbClr val="535353"/>
              </a:buClr>
              <a:buSzPct val="25000"/>
            </a:pP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- Kung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kailangang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bumalik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naunang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View Controller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na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may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ipapasang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mga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value,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pwede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rin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gumamit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ng</a:t>
            </a:r>
            <a:r>
              <a:rPr lang="en-US" sz="2800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</a:rPr>
              <a:t>Unwind Segue</a:t>
            </a:r>
          </a:p>
          <a:p>
            <a:pPr lvl="0" algn="just">
              <a:buClr>
                <a:srgbClr val="535353"/>
              </a:buClr>
              <a:buSzPct val="25000"/>
            </a:pP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Maging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mausisa</a:t>
            </a:r>
            <a:r>
              <a:rPr lang="en-US" sz="2800" dirty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at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magsanay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lagi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sa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iOS</a:t>
            </a:r>
            <a:r>
              <a:rPr lang="en-US" sz="28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 at Swift!</a:t>
            </a:r>
            <a:endParaRPr lang="en-US" sz="2800" dirty="0">
              <a:solidFill>
                <a:srgbClr val="FF0000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81391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-US" sz="8000" b="1" dirty="0" smtClean="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SALAMAT</a:t>
            </a:r>
            <a:r>
              <a:rPr lang="en" sz="8000" b="1" i="0" u="none" strike="noStrike" cap="none" dirty="0" smtClean="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0" b="1" i="0" u="none" strike="noStrike" cap="none" dirty="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Steffi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iOS Developer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Deal Grocer</a:t>
            </a:r>
          </a:p>
        </p:txBody>
      </p:sp>
      <p:pic>
        <p:nvPicPr>
          <p:cNvPr id="145" name="Shape 145" descr="wwcod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3750" y="536750"/>
            <a:ext cx="2555700" cy="2555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94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BUWAN NG WIKA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48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WWCodePagdiriwang</a:t>
            </a:r>
            <a:r>
              <a:rPr lang="en-US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🇵🇭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</TotalTime>
  <Words>930</Words>
  <Application>Microsoft Macintosh PowerPoint</Application>
  <PresentationFormat>On-screen Show (16:9)</PresentationFormat>
  <Paragraphs>134</Paragraphs>
  <Slides>36</Slides>
  <Notes>19</Notes>
  <HiddenSlides>4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simple-light-2</vt:lpstr>
      <vt:lpstr>simple-light-2</vt:lpstr>
      <vt:lpstr>simple-light</vt:lpstr>
      <vt:lpstr>WWCode Teal Bar</vt:lpstr>
      <vt:lpstr>PowerPoint Presentation</vt:lpstr>
      <vt:lpstr>Attendance: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PowerPoint Presentation</vt:lpstr>
      <vt:lpstr>Mga Patakaran:</vt:lpstr>
      <vt:lpstr>PowerPoint Presentation</vt:lpstr>
      <vt:lpstr>PowerPoint Presentation</vt:lpstr>
      <vt:lpstr>PowerPoint Presentation</vt:lpstr>
      <vt:lpstr>Pangumpisang Gawain:</vt:lpstr>
      <vt:lpstr>Pangumpisang Gawain:</vt:lpstr>
      <vt:lpstr>PowerPoint Presentation</vt:lpstr>
      <vt:lpstr>PowerPoint Presentation</vt:lpstr>
      <vt:lpstr>Ang problema sa ating iOS App:</vt:lpstr>
      <vt:lpstr>Dalawang Solusyon:</vt:lpstr>
      <vt:lpstr>PowerPoint Presentation</vt:lpstr>
      <vt:lpstr>UINavigationController</vt:lpstr>
      <vt:lpstr>PowerPoint Presentation</vt:lpstr>
      <vt:lpstr>UINavigationController</vt:lpstr>
      <vt:lpstr>PowerPoint Presentation</vt:lpstr>
      <vt:lpstr>PowerPoint Presentation</vt:lpstr>
      <vt:lpstr>Ano ang Segue?</vt:lpstr>
      <vt:lpstr>Ang mga Uri ng Segue</vt:lpstr>
      <vt:lpstr>Alam mo ba?</vt:lpstr>
      <vt:lpstr>PowerPoint Presentation</vt:lpstr>
      <vt:lpstr>Maglaro tayo!!!</vt:lpstr>
      <vt:lpstr>PowerPoint Presentation</vt:lpstr>
      <vt:lpstr>PowerPoint Presentation</vt:lpstr>
      <vt:lpstr>Mag-aral!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Ciela Salazar</cp:lastModifiedBy>
  <cp:revision>189</cp:revision>
  <dcterms:modified xsi:type="dcterms:W3CDTF">2017-09-03T05:48:10Z</dcterms:modified>
</cp:coreProperties>
</file>